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74" r:id="rId4"/>
    <p:sldId id="277" r:id="rId5"/>
    <p:sldId id="276" r:id="rId6"/>
    <p:sldId id="278" r:id="rId7"/>
    <p:sldId id="279" r:id="rId8"/>
    <p:sldId id="280" r:id="rId9"/>
    <p:sldId id="295" r:id="rId10"/>
    <p:sldId id="285" r:id="rId11"/>
    <p:sldId id="283" r:id="rId12"/>
    <p:sldId id="271" r:id="rId13"/>
    <p:sldId id="281" r:id="rId14"/>
    <p:sldId id="264" r:id="rId15"/>
    <p:sldId id="265" r:id="rId16"/>
    <p:sldId id="266" r:id="rId17"/>
    <p:sldId id="256" r:id="rId18"/>
    <p:sldId id="257" r:id="rId19"/>
    <p:sldId id="268" r:id="rId20"/>
    <p:sldId id="258" r:id="rId21"/>
    <p:sldId id="259" r:id="rId22"/>
    <p:sldId id="269" r:id="rId23"/>
    <p:sldId id="262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6781" autoAdjust="0"/>
  </p:normalViewPr>
  <p:slideViewPr>
    <p:cSldViewPr snapToGrid="0">
      <p:cViewPr varScale="1">
        <p:scale>
          <a:sx n="112" d="100"/>
          <a:sy n="112" d="100"/>
        </p:scale>
        <p:origin x="78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1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1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4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7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1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1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5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67A7-19FA-4913-B4FB-BC73AA43D2B7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tefanieposavec.com/dear-dat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2722" y="1727525"/>
            <a:ext cx="9045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Workshop Pattern Generation</a:t>
            </a:r>
          </a:p>
          <a:p>
            <a:pPr algn="ctr"/>
            <a:r>
              <a:rPr lang="en-US" sz="3600" b="1" dirty="0"/>
              <a:t>Loe Feijs for Digital Craftsmanship 2025</a:t>
            </a:r>
          </a:p>
          <a:p>
            <a:pPr algn="ctr"/>
            <a:r>
              <a:rPr lang="en-US" sz="3600" b="1" dirty="0"/>
              <a:t>Part 2: week of </a:t>
            </a:r>
            <a:r>
              <a:rPr lang="en-US" sz="3600" b="1" dirty="0" err="1"/>
              <a:t>laughters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6858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869" y="160459"/>
            <a:ext cx="9779611" cy="54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8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837C5-2F3C-86FB-1079-E801A6C8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5" y="0"/>
            <a:ext cx="7915275" cy="443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AC146-D870-3D8B-8FA3-E72EB83CA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045" y="3064249"/>
            <a:ext cx="79343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222" y="211203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get started yourself?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317" y="1290917"/>
            <a:ext cx="5925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Processing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Read a file with numbers, n1, n2, n3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Produce random lines in different colors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n1 red lines, n2 green lines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 some aesthetics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Make it meaningful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Make it physical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05635" y="3527640"/>
            <a:ext cx="6486365" cy="2034960"/>
            <a:chOff x="5705635" y="3527640"/>
            <a:chExt cx="6486365" cy="2034960"/>
          </a:xfrm>
        </p:grpSpPr>
        <p:grpSp>
          <p:nvGrpSpPr>
            <p:cNvPr id="7" name="Group 6"/>
            <p:cNvGrpSpPr/>
            <p:nvPr/>
          </p:nvGrpSpPr>
          <p:grpSpPr>
            <a:xfrm>
              <a:off x="5705635" y="3527640"/>
              <a:ext cx="4641662" cy="2034960"/>
              <a:chOff x="6524785" y="3518115"/>
              <a:chExt cx="4641662" cy="2034960"/>
            </a:xfrm>
          </p:grpSpPr>
          <p:pic>
            <p:nvPicPr>
              <p:cNvPr id="1028" name="Picture 4" descr="See the source imag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842868">
                <a:off x="7556016" y="3518115"/>
                <a:ext cx="1529166" cy="1529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See the source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455547">
                <a:off x="6306285" y="4023569"/>
                <a:ext cx="1748006" cy="1311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See the source imag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3853" y="3797085"/>
                <a:ext cx="1090503" cy="1547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9996" y="4285282"/>
                <a:ext cx="976451" cy="1179727"/>
              </a:xfrm>
              <a:prstGeom prst="rect">
                <a:avLst/>
              </a:prstGeom>
            </p:spPr>
          </p:pic>
        </p:grpSp>
        <p:pic>
          <p:nvPicPr>
            <p:cNvPr id="1038" name="Picture 14" descr="Birgitta Sewing Machine, Junio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5" y="3733799"/>
              <a:ext cx="1749425" cy="174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6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Get inspiration: more beautiful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2" y="1172797"/>
            <a:ext cx="11501101" cy="5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0" y="1299882"/>
            <a:ext cx="4077010" cy="4285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67" y="0"/>
            <a:ext cx="751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60" y="0"/>
            <a:ext cx="1049007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7435" y="4034118"/>
            <a:ext cx="6956612" cy="2357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60" y="2170999"/>
            <a:ext cx="2776250" cy="18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247"/>
            <a:ext cx="12192000" cy="5269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07" y="2158409"/>
            <a:ext cx="5689612" cy="3273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Produce rich patterns</a:t>
            </a:r>
          </a:p>
        </p:txBody>
      </p:sp>
    </p:spTree>
    <p:extLst>
      <p:ext uri="{BB962C8B-B14F-4D97-AF65-F5344CB8AC3E}">
        <p14:creationId xmlns:p14="http://schemas.microsoft.com/office/powerpoint/2010/main" val="221585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8" y="461554"/>
            <a:ext cx="8429731" cy="485938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980" y="618307"/>
            <a:ext cx="3212883" cy="5525589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219763" y="5166233"/>
            <a:ext cx="592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Actually I added a bit more noise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and added the activity’s title as text</a:t>
            </a: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861" y="4044026"/>
            <a:ext cx="2862671" cy="21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1" y="612184"/>
            <a:ext cx="7463882" cy="5293895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6340534" y="3271567"/>
            <a:ext cx="5271247" cy="3299012"/>
            <a:chOff x="6340534" y="2372668"/>
            <a:chExt cx="5271247" cy="3299012"/>
          </a:xfrm>
        </p:grpSpPr>
        <p:sp>
          <p:nvSpPr>
            <p:cNvPr id="29" name="Rectangle 28"/>
            <p:cNvSpPr/>
            <p:nvPr/>
          </p:nvSpPr>
          <p:spPr>
            <a:xfrm>
              <a:off x="6340534" y="2372668"/>
              <a:ext cx="5271247" cy="3299012"/>
            </a:xfrm>
            <a:prstGeom prst="rect">
              <a:avLst/>
            </a:prstGeom>
            <a:solidFill>
              <a:schemeClr val="bg2"/>
            </a:solidFill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846606" y="2722291"/>
              <a:ext cx="1523999" cy="2940424"/>
              <a:chOff x="1308849" y="1093693"/>
              <a:chExt cx="1523999" cy="294042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070847" y="2268070"/>
                <a:ext cx="8965" cy="176604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2061884" y="1093693"/>
                <a:ext cx="770964" cy="1192308"/>
                <a:chOff x="7261412" y="1461247"/>
                <a:chExt cx="770964" cy="1192308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261412" y="1470212"/>
                  <a:ext cx="0" cy="117437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7270378" y="1461247"/>
                  <a:ext cx="143434" cy="119230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7279341" y="1515035"/>
                  <a:ext cx="268941" cy="112058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7270376" y="1586753"/>
                  <a:ext cx="430306" cy="10399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7297271" y="2026025"/>
                  <a:ext cx="735105" cy="591669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7288306" y="1873624"/>
                  <a:ext cx="690282" cy="7620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270376" y="1676400"/>
                  <a:ext cx="555812" cy="94129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7288306" y="1724905"/>
                  <a:ext cx="628648" cy="91072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7261412" y="2214282"/>
                  <a:ext cx="762000" cy="4303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7297271" y="2393576"/>
                  <a:ext cx="672353" cy="24204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1927413" y="1093694"/>
                <a:ext cx="143434" cy="11923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792943" y="1147482"/>
                <a:ext cx="268941" cy="1120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1640543" y="1219200"/>
                <a:ext cx="430306" cy="10399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1308849" y="1658472"/>
                <a:ext cx="735105" cy="59166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1362637" y="1506071"/>
                <a:ext cx="690282" cy="762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1515037" y="1308847"/>
                <a:ext cx="555812" cy="94129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1424271" y="1357352"/>
                <a:ext cx="628648" cy="91072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317813" y="1846729"/>
                <a:ext cx="762000" cy="4303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1371601" y="2026023"/>
                <a:ext cx="672353" cy="2420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8652546" y="3964915"/>
            <a:ext cx="1293155" cy="2599765"/>
            <a:chOff x="1424271" y="1093693"/>
            <a:chExt cx="1293155" cy="259976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070847" y="2268070"/>
              <a:ext cx="26895" cy="14253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061884" y="1093693"/>
              <a:ext cx="655542" cy="1192308"/>
              <a:chOff x="7261412" y="1461247"/>
              <a:chExt cx="655542" cy="1192308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7261412" y="1470212"/>
                <a:ext cx="0" cy="117437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7270378" y="1461247"/>
                <a:ext cx="143434" cy="11923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7279341" y="1515035"/>
                <a:ext cx="268941" cy="112058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7270376" y="1586753"/>
                <a:ext cx="430306" cy="103990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7270376" y="1676400"/>
                <a:ext cx="555812" cy="941295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7288306" y="1724905"/>
                <a:ext cx="628648" cy="910722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 flipH="1" flipV="1">
              <a:off x="1927413" y="1093694"/>
              <a:ext cx="143434" cy="119230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1792943" y="1147482"/>
              <a:ext cx="268941" cy="11205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640543" y="1219200"/>
              <a:ext cx="430306" cy="103990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1515037" y="1308847"/>
              <a:ext cx="555812" cy="94129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1424271" y="1357352"/>
              <a:ext cx="628648" cy="91072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635251" y="3406037"/>
            <a:ext cx="1293155" cy="3191436"/>
            <a:chOff x="1424271" y="1093693"/>
            <a:chExt cx="1293155" cy="3191436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070847" y="2268070"/>
              <a:ext cx="8966" cy="201705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061884" y="1093693"/>
              <a:ext cx="655542" cy="1192308"/>
              <a:chOff x="7261412" y="1461247"/>
              <a:chExt cx="655542" cy="119230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7261412" y="1470212"/>
                <a:ext cx="0" cy="117437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7270378" y="1461247"/>
                <a:ext cx="143434" cy="11923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7279341" y="1515035"/>
                <a:ext cx="268941" cy="112058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7270376" y="1586753"/>
                <a:ext cx="430306" cy="103990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7270376" y="1676400"/>
                <a:ext cx="555812" cy="941295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7288306" y="1724905"/>
                <a:ext cx="628648" cy="910722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Connector 80"/>
            <p:cNvCxnSpPr/>
            <p:nvPr/>
          </p:nvCxnSpPr>
          <p:spPr>
            <a:xfrm flipH="1" flipV="1">
              <a:off x="1927413" y="1093694"/>
              <a:ext cx="143434" cy="119230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1792943" y="1147482"/>
              <a:ext cx="268941" cy="11205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1640543" y="1219200"/>
              <a:ext cx="430306" cy="103990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1515037" y="1308847"/>
              <a:ext cx="555812" cy="94129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1424271" y="1357352"/>
              <a:ext cx="628648" cy="91072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402517" y="3068709"/>
            <a:ext cx="5140603" cy="186689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8578608" y="4147427"/>
            <a:ext cx="27310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collision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Avoid overlapping objects</a:t>
            </a:r>
          </a:p>
        </p:txBody>
      </p:sp>
    </p:spTree>
    <p:extLst>
      <p:ext uri="{BB962C8B-B14F-4D97-AF65-F5344CB8AC3E}">
        <p14:creationId xmlns:p14="http://schemas.microsoft.com/office/powerpoint/2010/main" val="115847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7" y="345361"/>
            <a:ext cx="9911075" cy="620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Workshop Pattern Generation</a:t>
            </a:r>
          </a:p>
          <a:p>
            <a:r>
              <a:rPr lang="en-US" sz="3200" dirty="0"/>
              <a:t>Loe Feijs for Digital Craftsmanship 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1317" y="1438502"/>
            <a:ext cx="5925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 two: week of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inspired by “dear data”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week of laughter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week of schedules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5BA49-CBAB-9DE7-1AFD-7A87E94C1F0B}"/>
              </a:ext>
            </a:extLst>
          </p:cNvPr>
          <p:cNvSpPr txBox="1"/>
          <p:nvPr/>
        </p:nvSpPr>
        <p:spPr>
          <a:xfrm>
            <a:off x="8537158" y="6481253"/>
            <a:ext cx="36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Comic by Figline Valdarno Francesca, Toscana, Italy </a:t>
            </a:r>
            <a:r>
              <a:rPr lang="nl-NL" sz="900" dirty="0"/>
              <a:t>/www.idm314.org/2023-comic-challenge-gallery#d/2/2023-cc-photo-694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1980594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6126" y="1952270"/>
            <a:ext cx="1523999" cy="2940424"/>
            <a:chOff x="1308849" y="1093693"/>
            <a:chExt cx="1523999" cy="2940424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070847" y="2268070"/>
              <a:ext cx="8965" cy="17660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2061884" y="1093693"/>
              <a:ext cx="770964" cy="1192308"/>
              <a:chOff x="7261412" y="1461247"/>
              <a:chExt cx="770964" cy="1192308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V="1">
                <a:off x="7261412" y="1470212"/>
                <a:ext cx="0" cy="11743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7270378" y="1461247"/>
                <a:ext cx="143434" cy="11923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7279341" y="1515035"/>
                <a:ext cx="268941" cy="112058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7270376" y="1586753"/>
                <a:ext cx="430306" cy="10399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7297271" y="2026025"/>
                <a:ext cx="735105" cy="59166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7288306" y="1873624"/>
                <a:ext cx="690282" cy="762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7270376" y="1676400"/>
                <a:ext cx="555812" cy="94129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7288306" y="1724905"/>
                <a:ext cx="628648" cy="91072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7261412" y="2214282"/>
                <a:ext cx="762000" cy="43030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7297271" y="2393576"/>
                <a:ext cx="672353" cy="24204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/>
            <p:nvPr/>
          </p:nvCxnSpPr>
          <p:spPr>
            <a:xfrm flipH="1" flipV="1">
              <a:off x="1927413" y="1093694"/>
              <a:ext cx="143434" cy="11923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1792943" y="1147482"/>
              <a:ext cx="268941" cy="1120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1640543" y="1219200"/>
              <a:ext cx="430306" cy="10399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1308849" y="1658472"/>
              <a:ext cx="735105" cy="59166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1362637" y="1506071"/>
              <a:ext cx="690282" cy="762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1515037" y="1308847"/>
              <a:ext cx="555812" cy="9412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1424271" y="1357352"/>
              <a:ext cx="628648" cy="91072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1317813" y="1846729"/>
              <a:ext cx="762000" cy="43030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371601" y="2026023"/>
              <a:ext cx="672353" cy="2420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995971" y="2283964"/>
            <a:ext cx="1293155" cy="2599765"/>
            <a:chOff x="1424271" y="1093693"/>
            <a:chExt cx="1293155" cy="259976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070847" y="2268070"/>
              <a:ext cx="26895" cy="14253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061884" y="1093693"/>
              <a:ext cx="655542" cy="1192308"/>
              <a:chOff x="7261412" y="1461247"/>
              <a:chExt cx="655542" cy="1192308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7261412" y="1470212"/>
                <a:ext cx="0" cy="117437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7270378" y="1461247"/>
                <a:ext cx="143434" cy="119230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7279341" y="1515035"/>
                <a:ext cx="268941" cy="1120588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7270376" y="1586753"/>
                <a:ext cx="430306" cy="1039906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7270376" y="1676400"/>
                <a:ext cx="555812" cy="941295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7288306" y="1724905"/>
                <a:ext cx="628648" cy="910722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>
            <a:xfrm flipH="1" flipV="1">
              <a:off x="1927413" y="1093694"/>
              <a:ext cx="143434" cy="119230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1792943" y="1147482"/>
              <a:ext cx="268941" cy="112058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640543" y="1219200"/>
              <a:ext cx="430306" cy="103990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1515037" y="1308847"/>
              <a:ext cx="555812" cy="9412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1424271" y="1357352"/>
              <a:ext cx="628648" cy="91072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V="1">
            <a:off x="988127" y="2068811"/>
            <a:ext cx="430306" cy="1039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 flipV="1">
            <a:off x="2848063" y="2543942"/>
            <a:ext cx="555812" cy="941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749453" y="2113635"/>
            <a:ext cx="430306" cy="1039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Line Callout 1 119"/>
          <p:cNvSpPr/>
          <p:nvPr/>
        </p:nvSpPr>
        <p:spPr>
          <a:xfrm>
            <a:off x="2422116" y="3095654"/>
            <a:ext cx="959224" cy="286870"/>
          </a:xfrm>
          <a:prstGeom prst="borderCallout1">
            <a:avLst>
              <a:gd name="adj1" fmla="val 18750"/>
              <a:gd name="adj2" fmla="val -8333"/>
              <a:gd name="adj3" fmla="val -103125"/>
              <a:gd name="adj4" fmla="val -7758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,y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1" name="Line Callout 1 120"/>
          <p:cNvSpPr/>
          <p:nvPr/>
        </p:nvSpPr>
        <p:spPr>
          <a:xfrm>
            <a:off x="3067575" y="1831631"/>
            <a:ext cx="959224" cy="286870"/>
          </a:xfrm>
          <a:prstGeom prst="borderCallout1">
            <a:avLst>
              <a:gd name="adj1" fmla="val 18750"/>
              <a:gd name="adj2" fmla="val -8333"/>
              <a:gd name="adj3" fmla="val -103125"/>
              <a:gd name="adj4" fmla="val -7758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,y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2" name="Line Callout 1 121"/>
          <p:cNvSpPr/>
          <p:nvPr/>
        </p:nvSpPr>
        <p:spPr>
          <a:xfrm>
            <a:off x="3219975" y="3409424"/>
            <a:ext cx="959224" cy="286870"/>
          </a:xfrm>
          <a:prstGeom prst="borderCallout1">
            <a:avLst>
              <a:gd name="adj1" fmla="val 18750"/>
              <a:gd name="adj2" fmla="val -8333"/>
              <a:gd name="adj3" fmla="val -103125"/>
              <a:gd name="adj4" fmla="val -7758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  <a:r>
              <a:rPr lang="en-US" sz="1600" dirty="0">
                <a:solidFill>
                  <a:schemeClr val="tx1"/>
                </a:solidFill>
              </a:rPr>
              <a:t>,y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3" name="Line Callout 1 122"/>
          <p:cNvSpPr/>
          <p:nvPr/>
        </p:nvSpPr>
        <p:spPr>
          <a:xfrm>
            <a:off x="2466940" y="2244008"/>
            <a:ext cx="959224" cy="286870"/>
          </a:xfrm>
          <a:prstGeom prst="borderCallout1">
            <a:avLst>
              <a:gd name="adj1" fmla="val 18750"/>
              <a:gd name="adj2" fmla="val -8333"/>
              <a:gd name="adj3" fmla="val -103125"/>
              <a:gd name="adj4" fmla="val -7758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dirty="0">
                <a:solidFill>
                  <a:schemeClr val="tx1"/>
                </a:solidFill>
              </a:rPr>
              <a:t>,y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Oval 1"/>
          <p:cNvSpPr/>
          <p:nvPr/>
        </p:nvSpPr>
        <p:spPr>
          <a:xfrm>
            <a:off x="2861385" y="2593627"/>
            <a:ext cx="161364" cy="1703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33" y="3909284"/>
            <a:ext cx="8011461" cy="285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36" y="171268"/>
            <a:ext cx="8031534" cy="35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73" y="0"/>
            <a:ext cx="1063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54" y="0"/>
            <a:ext cx="5136666" cy="513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3348" y="1363106"/>
            <a:ext cx="9473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Laser cutter: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avoid double lines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Embroidery machine: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pfd</a:t>
            </a:r>
            <a:r>
              <a:rPr lang="en-US" sz="2400" dirty="0"/>
              <a:t> &gt; Illustrator &gt; </a:t>
            </a:r>
            <a:r>
              <a:rPr lang="en-US" sz="2400" dirty="0" err="1"/>
              <a:t>svg</a:t>
            </a:r>
            <a:r>
              <a:rPr lang="en-US" sz="2400" dirty="0"/>
              <a:t> &gt; PE Design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beginShape</a:t>
            </a:r>
            <a:r>
              <a:rPr lang="en-US" sz="2400" dirty="0"/>
              <a:t>(); vertex(</a:t>
            </a:r>
            <a:r>
              <a:rPr lang="en-US" sz="2400" dirty="0" err="1"/>
              <a:t>x,y</a:t>
            </a:r>
            <a:r>
              <a:rPr lang="en-US" sz="2400" dirty="0"/>
              <a:t>); </a:t>
            </a:r>
            <a:r>
              <a:rPr lang="en-US" sz="2400" dirty="0" err="1"/>
              <a:t>endShape</a:t>
            </a:r>
            <a:r>
              <a:rPr lang="en-US" sz="2400" dirty="0"/>
              <a:t>(); avoids jumps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3D printer: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txt.println</a:t>
            </a:r>
            <a:r>
              <a:rPr lang="en-US" sz="2400" dirty="0"/>
              <a:t>("G1 X“ + x +" Y"+ y +" E"+ e);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Prepare for production machines</a:t>
            </a:r>
          </a:p>
        </p:txBody>
      </p:sp>
    </p:spTree>
    <p:extLst>
      <p:ext uri="{BB962C8B-B14F-4D97-AF65-F5344CB8AC3E}">
        <p14:creationId xmlns:p14="http://schemas.microsoft.com/office/powerpoint/2010/main" val="1075568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Looking back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2589" y="1174377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317" y="1290917"/>
            <a:ext cx="5925671" cy="452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preliminaries</a:t>
            </a:r>
          </a:p>
          <a:p>
            <a:pPr lvl="1"/>
            <a:r>
              <a:rPr lang="en-US" sz="2000" dirty="0"/>
              <a:t>Geometry</a:t>
            </a:r>
          </a:p>
          <a:p>
            <a:pPr lvl="1"/>
            <a:r>
              <a:rPr lang="en-US" sz="2000" dirty="0"/>
              <a:t>Colors</a:t>
            </a:r>
          </a:p>
          <a:p>
            <a:pPr lvl="1"/>
            <a:r>
              <a:rPr lang="en-US" sz="2000" dirty="0"/>
              <a:t>setup, draw</a:t>
            </a:r>
          </a:p>
          <a:p>
            <a:pPr lvl="1"/>
            <a:r>
              <a:rPr lang="en-US" sz="2000" dirty="0"/>
              <a:t>size, for, int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 file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Produce rich patterns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Play with randomness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Avoid overlapping objects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Prepare for production machines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255AF3-47FF-A880-ADEB-3C0E9F420F30}"/>
              </a:ext>
            </a:extLst>
          </p:cNvPr>
          <p:cNvSpPr/>
          <p:nvPr/>
        </p:nvSpPr>
        <p:spPr>
          <a:xfrm>
            <a:off x="5847347" y="0"/>
            <a:ext cx="6472990" cy="6813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4183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pattern with different colored dots&#10;&#10;Description automatically generated">
            <a:extLst>
              <a:ext uri="{FF2B5EF4-FFF2-40B4-BE49-F238E27FC236}">
                <a16:creationId xmlns:a16="http://schemas.microsoft.com/office/drawing/2014/main" id="{3FFEBCBE-AD27-78A2-B854-4727037D7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1" y="848064"/>
            <a:ext cx="3841813" cy="2523786"/>
          </a:xfrm>
          <a:prstGeom prst="rect">
            <a:avLst/>
          </a:prstGeom>
        </p:spPr>
      </p:pic>
      <p:pic>
        <p:nvPicPr>
          <p:cNvPr id="2" name="Picture 1" descr="A black and white rug with fringe&#10;&#10;Description automatically generated">
            <a:extLst>
              <a:ext uri="{FF2B5EF4-FFF2-40B4-BE49-F238E27FC236}">
                <a16:creationId xmlns:a16="http://schemas.microsoft.com/office/drawing/2014/main" id="{295C4D0C-1367-8CD7-60C1-31CEE9146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518890"/>
            <a:ext cx="4394187" cy="3049566"/>
          </a:xfrm>
          <a:prstGeom prst="rect">
            <a:avLst/>
          </a:prstGeom>
        </p:spPr>
      </p:pic>
      <p:pic>
        <p:nvPicPr>
          <p:cNvPr id="4" name="Picture 3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416B09BB-57FD-D998-A5BD-7337B9461D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51" y="452606"/>
            <a:ext cx="1628520" cy="3182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901CA-F62E-0AA1-27A2-D2C53FFEE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1" y="3723588"/>
            <a:ext cx="3272020" cy="3134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8B91D-E8D2-4AF5-7A09-D76B047B4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272" y="3819838"/>
            <a:ext cx="4185501" cy="2777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98110-F13A-7F09-EC7D-64B1A952D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696" y="3883910"/>
            <a:ext cx="3532101" cy="2649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FF5EA2-5751-2BDE-A5A7-30F32D7424CB}"/>
              </a:ext>
            </a:extLst>
          </p:cNvPr>
          <p:cNvSpPr txBox="1"/>
          <p:nvPr/>
        </p:nvSpPr>
        <p:spPr>
          <a:xfrm>
            <a:off x="645458" y="71718"/>
            <a:ext cx="1037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Recent work: weaving patterns from (aperiodic)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DA2CC-044E-C690-3481-8544E0438A4A}"/>
              </a:ext>
            </a:extLst>
          </p:cNvPr>
          <p:cNvSpPr txBox="1"/>
          <p:nvPr/>
        </p:nvSpPr>
        <p:spPr>
          <a:xfrm>
            <a:off x="5832695" y="6555414"/>
            <a:ext cx="642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work with Rong-Hao Liang, Holly Krueger and Marina Toeters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57671836"/>
      </p:ext>
    </p:extLst>
  </p:cSld>
  <p:clrMapOvr>
    <a:masterClrMapping/>
  </p:clrMapOvr>
  <p:transition advTm="13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Get inspiration: Georgia </a:t>
            </a:r>
            <a:r>
              <a:rPr lang="en-US" sz="3200" dirty="0" err="1"/>
              <a:t>Lupi</a:t>
            </a:r>
            <a:r>
              <a:rPr lang="en-US" sz="3200" dirty="0"/>
              <a:t> and Stefanie </a:t>
            </a:r>
            <a:r>
              <a:rPr lang="en-US" sz="3200" dirty="0" err="1"/>
              <a:t>Posavec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3384" y="6154615"/>
            <a:ext cx="530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http://www.stefanieposavec.com/dear-data</a:t>
            </a:r>
            <a:endParaRPr lang="en-US" sz="1400" dirty="0"/>
          </a:p>
          <a:p>
            <a:r>
              <a:rPr lang="en-US" sz="1400" dirty="0"/>
              <a:t>http://www.dear-data.com/week-42-a-week-of-laughter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2" y="733560"/>
            <a:ext cx="8130698" cy="53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71718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435"/>
            <a:ext cx="3314700" cy="3323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11" y="879230"/>
            <a:ext cx="6571152" cy="43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15" y="140677"/>
            <a:ext cx="9488994" cy="65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7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AB260-2A0E-AE70-25C1-A5673F7B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289" y="162574"/>
            <a:ext cx="7677150" cy="442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92518-1825-CBD2-0962-8FDDC7374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38" y="3417812"/>
            <a:ext cx="6304451" cy="34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5" y="146905"/>
            <a:ext cx="7125799" cy="41271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2861A8-BBD9-095A-1815-FAEE9FDD1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037" y="3112477"/>
            <a:ext cx="6776440" cy="37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90" y="193430"/>
            <a:ext cx="8998210" cy="65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82589" y="1631576"/>
            <a:ext cx="4966446" cy="500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7" y="70338"/>
            <a:ext cx="2081688" cy="20874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25A98F-BBBF-9E9C-C92D-156D91D3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5" y="-4398"/>
            <a:ext cx="7839075" cy="432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7A4DE-03C6-EBE6-9788-5FA5A02F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127" y="3040436"/>
            <a:ext cx="7962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280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Feijs, L.M.G.</dc:creator>
  <cp:lastModifiedBy>Feijs, Loe</cp:lastModifiedBy>
  <cp:revision>49</cp:revision>
  <dcterms:created xsi:type="dcterms:W3CDTF">2021-05-05T09:11:02Z</dcterms:created>
  <dcterms:modified xsi:type="dcterms:W3CDTF">2025-09-09T09:59:46Z</dcterms:modified>
</cp:coreProperties>
</file>